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8" r:id="rId3"/>
    <p:sldId id="267" r:id="rId4"/>
    <p:sldId id="262" r:id="rId5"/>
    <p:sldId id="263" r:id="rId6"/>
    <p:sldId id="264" r:id="rId7"/>
    <p:sldId id="265" r:id="rId8"/>
    <p:sldId id="261" r:id="rId9"/>
    <p:sldId id="259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C111-88E8-4216-9F18-7436D2A68AFF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A490F-3684-4679-A8C7-FCFB00784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57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39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43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14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20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14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52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35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46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83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06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76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8C88-1547-419E-894E-CAA976C688F3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DCE23-2D8C-4A0F-9E57-5401B46C7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66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496219" cy="6599517"/>
          </a:xfrm>
        </p:spPr>
      </p:pic>
      <p:sp>
        <p:nvSpPr>
          <p:cNvPr id="6" name="CaixaDeTexto 5"/>
          <p:cNvSpPr txBox="1"/>
          <p:nvPr/>
        </p:nvSpPr>
        <p:spPr>
          <a:xfrm>
            <a:off x="323528" y="6575881"/>
            <a:ext cx="8326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http://ndonline.com.br/joinville/noticias/120992-sete-pessoas-ficam-feridas-em-acidente-na-br-280-em-sao-francisco-do-sul.html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2"/>
    </mc:Choice>
    <mc:Fallback>
      <p:transition spd="slow" advTm="2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0"/>
            <a:ext cx="6982830" cy="6669360"/>
          </a:xfrm>
        </p:spPr>
      </p:pic>
      <p:sp>
        <p:nvSpPr>
          <p:cNvPr id="11" name="CaixaDeTexto 10"/>
          <p:cNvSpPr txBox="1"/>
          <p:nvPr/>
        </p:nvSpPr>
        <p:spPr>
          <a:xfrm>
            <a:off x="-324544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http://anoticia.clicrbs.com.br/sc/geral/noticia/2014/08/morre-a-quinta-vitima-do-acidente-na-br-280-em-araquari-4566460.html</a:t>
            </a: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22"/>
    </mc:Choice>
    <mc:Fallback>
      <p:transition spd="slow" advTm="17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768752" cy="6717376"/>
          </a:xfrm>
        </p:spPr>
      </p:pic>
      <p:sp>
        <p:nvSpPr>
          <p:cNvPr id="5" name="CaixaDeTexto 4"/>
          <p:cNvSpPr txBox="1"/>
          <p:nvPr/>
        </p:nvSpPr>
        <p:spPr>
          <a:xfrm>
            <a:off x="251520" y="6581001"/>
            <a:ext cx="858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http://ndonline.com.br/joinville/noticias/183216-idoso-morre-em-acidente-envolvendo-carro-e-onibus-da-catarinense-na-br-280.html</a:t>
            </a: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8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56"/>
    </mc:Choice>
    <mc:Fallback>
      <p:transition spd="slow" advTm="16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5888511" cy="6669361"/>
          </a:xfrm>
        </p:spPr>
      </p:pic>
      <p:sp>
        <p:nvSpPr>
          <p:cNvPr id="6" name="CaixaDeTexto 5"/>
          <p:cNvSpPr txBox="1"/>
          <p:nvPr/>
        </p:nvSpPr>
        <p:spPr>
          <a:xfrm>
            <a:off x="141725" y="6604084"/>
            <a:ext cx="89947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http://anoticia.clicrbs.com.br/sc/seguranca/noticia/2014/07/motorista-morre-ao-bater-de-frente-com-onibus-na-br-280-em-araquari-norte-de-sc-4551612.html</a:t>
            </a: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21"/>
    </mc:Choice>
    <mc:Fallback>
      <p:transition spd="slow" advTm="16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6991763" cy="6724562"/>
          </a:xfrm>
        </p:spPr>
      </p:pic>
      <p:sp>
        <p:nvSpPr>
          <p:cNvPr id="7" name="CaixaDeTexto 6"/>
          <p:cNvSpPr txBox="1"/>
          <p:nvPr/>
        </p:nvSpPr>
        <p:spPr>
          <a:xfrm>
            <a:off x="179512" y="6637775"/>
            <a:ext cx="8629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http://anoticia.clicrbs.com.br/sc/geral/noticia/2014/08/duas-pessoas-morrem-em-batida-frontal-na-br-280-em-araquari-4587512.html</a:t>
            </a: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35"/>
    </mc:Choice>
    <mc:Fallback>
      <p:transition spd="slow" advTm="16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056784" cy="6686072"/>
          </a:xfrm>
        </p:spPr>
      </p:pic>
      <p:sp>
        <p:nvSpPr>
          <p:cNvPr id="5" name="CaixaDeTexto 4"/>
          <p:cNvSpPr txBox="1"/>
          <p:nvPr/>
        </p:nvSpPr>
        <p:spPr>
          <a:xfrm>
            <a:off x="611560" y="6581001"/>
            <a:ext cx="7637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http://ndonline.com.br/joinville/noticias/157224-acidente-entre-caminhao-e-carro-mata-cinco-pessoas-na-br-280.html</a:t>
            </a: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25"/>
    </mc:Choice>
    <mc:Fallback>
      <p:transition spd="slow" advTm="31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032041" cy="6741368"/>
          </a:xfrm>
        </p:spPr>
      </p:pic>
      <p:sp>
        <p:nvSpPr>
          <p:cNvPr id="5" name="CaixaDeTexto 4"/>
          <p:cNvSpPr txBox="1"/>
          <p:nvPr/>
        </p:nvSpPr>
        <p:spPr>
          <a:xfrm>
            <a:off x="107504" y="6643053"/>
            <a:ext cx="8926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http://anoticia.clicrbs.com.br/sc/seguranca/noticia/2014/03/homem-morre-em-acidente-na-br-280-em-araquari-norte-de-sc-4446088.html</a:t>
            </a: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0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93"/>
    </mc:Choice>
    <mc:Fallback>
      <p:transition spd="slow" advTm="16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5"/>
            <a:ext cx="5328592" cy="6832630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74"/>
    </mc:Choice>
    <mc:Fallback>
      <p:transition spd="slow" advTm="31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35" y="0"/>
            <a:ext cx="4627530" cy="6858000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8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12"/>
    </mc:Choice>
    <mc:Fallback>
      <p:transition spd="slow" advTm="32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21</Words>
  <Application>Microsoft Office PowerPoint</Application>
  <PresentationFormat>Apresentação na tela (4:3)</PresentationFormat>
  <Paragraphs>7</Paragraphs>
  <Slides>9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Mobilização para Celeridade do Processo Licitatório para Duplicação da BR-280</dc:title>
  <dc:creator>leandro souza</dc:creator>
  <cp:lastModifiedBy>leandro souza</cp:lastModifiedBy>
  <cp:revision>17</cp:revision>
  <dcterms:created xsi:type="dcterms:W3CDTF">2014-09-03T19:49:25Z</dcterms:created>
  <dcterms:modified xsi:type="dcterms:W3CDTF">2014-09-04T18:47:51Z</dcterms:modified>
</cp:coreProperties>
</file>